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9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142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752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71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644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964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443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599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3289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319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2545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4628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6DD-4516-4219-B6E6-432222FAAD78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1EA7-165A-4012-A184-994E99117B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136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16571" y="2776928"/>
            <a:ext cx="9358859" cy="1304145"/>
          </a:xfrm>
        </p:spPr>
        <p:txBody>
          <a:bodyPr>
            <a:noAutofit/>
          </a:bodyPr>
          <a:lstStyle/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החסמים שעמדו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בפני </a:t>
            </a:r>
            <a:b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השתלבות </a:t>
            </a:r>
            <a:b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המעפילים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המוגרבים במחנות </a:t>
            </a:r>
          </a:p>
        </p:txBody>
      </p:sp>
    </p:spTree>
    <p:extLst>
      <p:ext uri="{BB962C8B-B14F-4D97-AF65-F5344CB8AC3E}">
        <p14:creationId xmlns:p14="http://schemas.microsoft.com/office/powerpoint/2010/main" val="835018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36B4C6-9A06-402C-921F-C6E98AE42DDD}"/>
              </a:ext>
            </a:extLst>
          </p:cNvPr>
          <p:cNvSpPr txBox="1">
            <a:spLocks/>
          </p:cNvSpPr>
          <p:nvPr/>
        </p:nvSpPr>
        <p:spPr>
          <a:xfrm>
            <a:off x="2060054" y="1730114"/>
            <a:ext cx="9144000" cy="39277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רוב מול מיעוט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מיסוד שגרת החיים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דימוי שלילי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- הצבע והגזע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השפה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היידית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הופעה חיצונית -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קיבוע זהות דתית 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BAF21698-CD06-4F1D-8B04-42F5121306F5}"/>
              </a:ext>
            </a:extLst>
          </p:cNvPr>
          <p:cNvSpPr txBox="1">
            <a:spLocks/>
          </p:cNvSpPr>
          <p:nvPr/>
        </p:nvSpPr>
        <p:spPr>
          <a:xfrm>
            <a:off x="1845195" y="425970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החסמים שעמדו בפני המעפילים</a:t>
            </a:r>
          </a:p>
        </p:txBody>
      </p:sp>
    </p:spTree>
    <p:extLst>
      <p:ext uri="{BB962C8B-B14F-4D97-AF65-F5344CB8AC3E}">
        <p14:creationId xmlns:p14="http://schemas.microsoft.com/office/powerpoint/2010/main" val="2019673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07B569E-216D-4809-BF73-EE980CF9C8D7}"/>
              </a:ext>
            </a:extLst>
          </p:cNvPr>
          <p:cNvSpPr txBox="1">
            <a:spLocks/>
          </p:cNvSpPr>
          <p:nvPr/>
        </p:nvSpPr>
        <p:spPr>
          <a:xfrm>
            <a:off x="2060054" y="1853939"/>
            <a:ext cx="9144000" cy="39277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המתח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בין גולי קפריסין למוסדות היישוב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התערבות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ארגונים עדתיים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החשש מאיבוד שליטה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מוסדות היישוב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כאוס וניכור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אלימות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מעילה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שוק</a:t>
            </a:r>
            <a:r>
              <a:rPr lang="he-IL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שחור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מחסור במצרכים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086316C0-9BEB-4A1B-BD4B-F73E9783267C}"/>
              </a:ext>
            </a:extLst>
          </p:cNvPr>
          <p:cNvSpPr txBox="1">
            <a:spLocks/>
          </p:cNvSpPr>
          <p:nvPr/>
        </p:nvSpPr>
        <p:spPr>
          <a:xfrm>
            <a:off x="1845195" y="425970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הפעילות הפוליטית- פריטטיות</a:t>
            </a:r>
          </a:p>
        </p:txBody>
      </p:sp>
    </p:spTree>
    <p:extLst>
      <p:ext uri="{BB962C8B-B14F-4D97-AF65-F5344CB8AC3E}">
        <p14:creationId xmlns:p14="http://schemas.microsoft.com/office/powerpoint/2010/main" val="2498869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C38100-635B-44AF-AA8E-CEC88D48489A}"/>
              </a:ext>
            </a:extLst>
          </p:cNvPr>
          <p:cNvSpPr txBox="1">
            <a:spLocks/>
          </p:cNvSpPr>
          <p:nvPr/>
        </p:nvSpPr>
        <p:spPr>
          <a:xfrm>
            <a:off x="2060054" y="1730114"/>
            <a:ext cx="9144000" cy="39277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פנייה למושל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הבריטי בקפריסין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הפגנה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נגד גולדה מאירסון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מחאה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בעלת אופי קהילתי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דרישה למנות איש קשר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לצורכי הדואר של המוגרבים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מחאה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על מחסור בצורכי הכשרות במחנות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4C4C1FB2-1B1C-4085-B582-427D270762B4}"/>
              </a:ext>
            </a:extLst>
          </p:cNvPr>
          <p:cNvSpPr txBox="1">
            <a:spLocks/>
          </p:cNvSpPr>
          <p:nvPr/>
        </p:nvSpPr>
        <p:spPr>
          <a:xfrm>
            <a:off x="1845195" y="425970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דפוסי </a:t>
            </a:r>
            <a:r>
              <a:rPr lang="he-IL" sz="4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מחאה מוגרבים  </a:t>
            </a:r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במחנות</a:t>
            </a:r>
          </a:p>
        </p:txBody>
      </p:sp>
    </p:spTree>
    <p:extLst>
      <p:ext uri="{BB962C8B-B14F-4D97-AF65-F5344CB8AC3E}">
        <p14:creationId xmlns:p14="http://schemas.microsoft.com/office/powerpoint/2010/main" val="639575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AC14C75-12E6-4DA9-B935-DA2283E02770}"/>
              </a:ext>
            </a:extLst>
          </p:cNvPr>
          <p:cNvSpPr txBox="1">
            <a:spLocks/>
          </p:cNvSpPr>
          <p:nvPr/>
        </p:nvSpPr>
        <p:spPr>
          <a:xfrm>
            <a:off x="2060054" y="1730114"/>
            <a:ext cx="9144000" cy="39277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מחאה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על יחס הממסד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בקפריסין כלפי המוגרבים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המחאה על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שמירת עקרון היציאה מקפריסין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הבריחה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מהמחנות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96229EBB-CE29-43E4-9A4C-761377A77DC0}"/>
              </a:ext>
            </a:extLst>
          </p:cNvPr>
          <p:cNvSpPr txBox="1">
            <a:spLocks/>
          </p:cNvSpPr>
          <p:nvPr/>
        </p:nvSpPr>
        <p:spPr>
          <a:xfrm>
            <a:off x="1845195" y="425970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מחאה בגין מתח אידיאולוגי</a:t>
            </a:r>
          </a:p>
        </p:txBody>
      </p:sp>
    </p:spTree>
    <p:extLst>
      <p:ext uri="{BB962C8B-B14F-4D97-AF65-F5344CB8AC3E}">
        <p14:creationId xmlns:p14="http://schemas.microsoft.com/office/powerpoint/2010/main" val="584989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3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בר-אלי ביטון</a:t>
            </a:r>
            <a:endParaRPr lang="he-IL" sz="3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114</Words>
  <Application>Microsoft Office PowerPoint</Application>
  <PresentationFormat>מסך רחב</PresentationFormat>
  <Paragraphs>28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החסמים שעמדו בפני  השתלבות  המעפילים המוגרבים במחנות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החסמים שעמדו בפני המעפילים המוגרבים במחנות</dc:title>
  <dc:creator>דני</dc:creator>
  <cp:lastModifiedBy>דני</cp:lastModifiedBy>
  <cp:revision>20</cp:revision>
  <dcterms:created xsi:type="dcterms:W3CDTF">2021-01-11T07:56:12Z</dcterms:created>
  <dcterms:modified xsi:type="dcterms:W3CDTF">2021-09-11T09:12:09Z</dcterms:modified>
</cp:coreProperties>
</file>